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863F8-64C4-46E3-BA42-B1F739C2F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F856A-34FA-4726-8B7C-FEEACE05F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F1FE8-BE6D-4C32-90E1-6643AC62D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14E89-C281-473E-A427-28D2C67A1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3C3A4-E2CA-4438-921D-BCC298442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3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13BCE-CDD2-4A32-9211-F0CA90840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E6BF1-A29F-4B73-9CFF-375A23B09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11F54-7603-4486-8C9C-1FF05E55D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B093D-F043-49F7-B5EF-DDBB31885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BE58D-1526-4B9D-8966-EE8C8F506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3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8EF22-501E-4EEC-9D4F-E8980DF0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2B76B-8103-4ADD-94FE-8CEC45786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2C0F-A762-4B57-BCAE-390061D0C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124C2-855D-4280-A66C-07B3DCAA1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29DE3-DB95-4B31-8E3F-851B4DF9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C4C4C-4A6B-486C-B2FA-62B60A3D9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395B-9B94-4657-A5A8-8806A3413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2ABC2-A0B6-4184-869B-63A54ABB1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7AFB6B-89C5-4CA5-9EE4-7A47C49BB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E08F49-372D-431F-BD43-F4C5F060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C941D-42C7-4105-A8B8-72805E9B9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93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7EF6B-225B-4B3A-B645-9907AEBD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C9589-DD39-483C-893F-D3208F0BE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CBED0F-1288-4F46-A673-621EF0AC4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554175-DB3D-4853-8D8C-44FA58050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8CEACE-6505-4B17-9F11-DAFAA68DA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E7DE88-252C-4922-B3A4-FDD341539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D2A105-F2E3-4E0E-AEA3-BF6B81911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2F900E-F0C8-4570-9C54-E067CDC6D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84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9D7D0-2E75-4E49-9FA2-F051C5CC1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762C02-D708-4301-851B-CBAE2FE1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6032DD-BB00-4BA2-ACDB-8B1BC01AF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8A730-9E78-4367-9D8E-760F7927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11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1ECDF0-C2DC-4C15-9D06-55F5B214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1CDA76-E6F7-42FD-860B-638234DF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A361E-EED7-4AA1-8D5F-F28947962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2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B082E-EBDD-4864-90BE-3D5013D6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29714-11CE-4933-82EE-93A46A794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B8AF4-D910-4E60-A6F8-DC4174E30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BE611-8B01-4ADF-95BD-8C4194C8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727E4-D58B-439A-9A88-DDD7B9E9C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CAB1C-5F70-48E4-8D70-A4A9B3DA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9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12A89-F2D8-4721-9B7E-B6DF55903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1055D4-6858-43D5-8E2F-48A10551D4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E9455-3763-4ECF-9DF0-02D36562C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664B3-8CBF-44FA-9E93-E23D909FB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D785E2-7B7C-404C-AEBB-EC4C813E6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E3875-DBA7-4664-88C5-DFFD984DA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6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31AC2-6719-4E0E-8C03-9DC97E66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29E7E2-5726-48A4-8CC4-A413E5BD1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9EBB2-D13D-4994-8233-CCD2E9C45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D77AD-E07D-4565-8175-22741EE1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50D1E-0A97-4A00-8752-0C5EEDB6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6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BD189A-ADB1-4A27-86D8-19BEE58F0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1024F-014A-47A6-AD4F-478426EEA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F3683-6FB4-4842-9749-442E07827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CA332-AE33-4CA0-9E8E-1EB02FFB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7EE40-91BA-4048-B67B-DDB54915D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24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3AC77C-DEF5-4B70-B88D-203E754DB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67B03-8A39-49D2-BB75-E4E108238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AF995-C76E-4C16-9C25-6E4A78B273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F270C-B3FD-45A1-9D2B-6D6530FCC7F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662D2-ED1E-4592-9995-8A38A3805F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8479D-0010-4157-BAD5-2D74D4FF1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B35D2-F15F-493B-861F-46113310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4D1BA25C-F713-4E5C-A8F3-D2BEC6944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157" y="4405454"/>
            <a:ext cx="991336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 Pro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Bromine Super Tabs are larger, slow-release tablets that will keep a maintainable level of bromine in your pool for a longer period of time than our regular Bromine Tabs.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2" name="Picture 5" descr="A picture containing sitting, cup, table, coffee&#10;&#10;Description automatically generated">
            <a:extLst>
              <a:ext uri="{FF2B5EF4-FFF2-40B4-BE49-F238E27FC236}">
                <a16:creationId xmlns:a16="http://schemas.microsoft.com/office/drawing/2014/main" id="{09FA9035-319C-4D2D-BC28-CE6F40DBF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01" b="98619" l="9945" r="89641">
                        <a14:foregroundMark x1="17403" y1="8011" x2="84116" y2="10635"/>
                        <a14:foregroundMark x1="79006" y1="5801" x2="27348" y2="2901"/>
                        <a14:foregroundMark x1="65331" y1="83840" x2="57873" y2="73204"/>
                        <a14:foregroundMark x1="70166" y1="87983" x2="71823" y2="88260"/>
                        <a14:foregroundMark x1="72099" y1="88260" x2="60773" y2="92127"/>
                        <a14:foregroundMark x1="61188" y1="94751" x2="65055" y2="95028"/>
                        <a14:foregroundMark x1="64088" y1="98619" x2="62707" y2="98343"/>
                        <a14:foregroundMark x1="82873" y1="12155" x2="82459" y2="18923"/>
                        <a14:foregroundMark x1="18646" y1="16713" x2="18370" y2="205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262" y="390443"/>
            <a:ext cx="4093283" cy="4131361"/>
          </a:xfrm>
          <a:prstGeom prst="rect">
            <a:avLst/>
          </a:prstGeom>
          <a:noFill/>
        </p:spPr>
      </p:pic>
      <p:sp>
        <p:nvSpPr>
          <p:cNvPr id="5" name="Text Box 1">
            <a:extLst>
              <a:ext uri="{FF2B5EF4-FFF2-40B4-BE49-F238E27FC236}">
                <a16:creationId xmlns:a16="http://schemas.microsoft.com/office/drawing/2014/main" id="{7D0308F8-CF22-479A-8CD1-2022061ED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2514" y="2688050"/>
            <a:ext cx="235480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3" name="Picture 6" descr="A picture containing sitting, table, front, food&#10;&#10;Description automatically generated">
            <a:extLst>
              <a:ext uri="{FF2B5EF4-FFF2-40B4-BE49-F238E27FC236}">
                <a16:creationId xmlns:a16="http://schemas.microsoft.com/office/drawing/2014/main" id="{0827C2CD-793F-496F-B2FC-E38B3DB9D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015" y="360707"/>
            <a:ext cx="3031978" cy="404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7" descr="Brilliance For Spas Bromo Tabs – Pool Geek">
            <a:extLst>
              <a:ext uri="{FF2B5EF4-FFF2-40B4-BE49-F238E27FC236}">
                <a16:creationId xmlns:a16="http://schemas.microsoft.com/office/drawing/2014/main" id="{936C97AB-7BFB-4E62-9695-FDC093791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390" y="2923623"/>
            <a:ext cx="1878774" cy="187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752F4383-6964-4B3A-8F95-F786BE24B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497" y="-1115902"/>
            <a:ext cx="11107765" cy="413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1B3812D-0D55-464A-902F-CBD24D70C72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806497" y="-702731"/>
            <a:ext cx="1110776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30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 Pro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Sales 2</dc:creator>
  <cp:lastModifiedBy>Sales 2</cp:lastModifiedBy>
  <cp:revision>1</cp:revision>
  <dcterms:created xsi:type="dcterms:W3CDTF">2021-02-22T18:37:28Z</dcterms:created>
  <dcterms:modified xsi:type="dcterms:W3CDTF">2021-02-22T18:41:03Z</dcterms:modified>
</cp:coreProperties>
</file>