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62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65423-C35A-4EBD-AFA5-6C6ECEA3E957}" type="datetimeFigureOut">
              <a:rPr lang="en-US" smtClean="0"/>
              <a:t>7/8/2018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43059-6684-4DF2-9351-31A74E1B82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5864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65423-C35A-4EBD-AFA5-6C6ECEA3E957}" type="datetimeFigureOut">
              <a:rPr lang="en-US" smtClean="0"/>
              <a:t>7/8/2018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43059-6684-4DF2-9351-31A74E1B82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3747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65423-C35A-4EBD-AFA5-6C6ECEA3E957}" type="datetimeFigureOut">
              <a:rPr lang="en-US" smtClean="0"/>
              <a:t>7/8/2018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43059-6684-4DF2-9351-31A74E1B82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0143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65423-C35A-4EBD-AFA5-6C6ECEA3E957}" type="datetimeFigureOut">
              <a:rPr lang="en-US" smtClean="0"/>
              <a:t>7/8/2018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43059-6684-4DF2-9351-31A74E1B82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2035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65423-C35A-4EBD-AFA5-6C6ECEA3E957}" type="datetimeFigureOut">
              <a:rPr lang="en-US" smtClean="0"/>
              <a:t>7/8/2018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43059-6684-4DF2-9351-31A74E1B82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46274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65423-C35A-4EBD-AFA5-6C6ECEA3E957}" type="datetimeFigureOut">
              <a:rPr lang="en-US" smtClean="0"/>
              <a:t>7/8/2018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43059-6684-4DF2-9351-31A74E1B82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5028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65423-C35A-4EBD-AFA5-6C6ECEA3E957}" type="datetimeFigureOut">
              <a:rPr lang="en-US" smtClean="0"/>
              <a:t>7/8/2018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43059-6684-4DF2-9351-31A74E1B82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4475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65423-C35A-4EBD-AFA5-6C6ECEA3E957}" type="datetimeFigureOut">
              <a:rPr lang="en-US" smtClean="0"/>
              <a:t>7/8/2018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43059-6684-4DF2-9351-31A74E1B82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14602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65423-C35A-4EBD-AFA5-6C6ECEA3E957}" type="datetimeFigureOut">
              <a:rPr lang="en-US" smtClean="0"/>
              <a:t>7/8/2018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43059-6684-4DF2-9351-31A74E1B82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5432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65423-C35A-4EBD-AFA5-6C6ECEA3E957}" type="datetimeFigureOut">
              <a:rPr lang="en-US" smtClean="0"/>
              <a:t>7/8/2018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43059-6684-4DF2-9351-31A74E1B82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9025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65423-C35A-4EBD-AFA5-6C6ECEA3E957}" type="datetimeFigureOut">
              <a:rPr lang="en-US" smtClean="0"/>
              <a:t>7/8/2018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43059-6684-4DF2-9351-31A74E1B82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739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265423-C35A-4EBD-AFA5-6C6ECEA3E957}" type="datetimeFigureOut">
              <a:rPr lang="en-US" smtClean="0"/>
              <a:t>7/8/2018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243059-6684-4DF2-9351-31A74E1B82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0152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890337" y="942473"/>
            <a:ext cx="7162800" cy="4267200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5400" y="936056"/>
            <a:ext cx="6400800" cy="1524000"/>
          </a:xfrm>
        </p:spPr>
        <p:txBody>
          <a:bodyPr>
            <a:noAutofit/>
          </a:bodyPr>
          <a:lstStyle/>
          <a:p>
            <a:r>
              <a:rPr lang="en-US" sz="6000" b="1" dirty="0" smtClean="0"/>
              <a:t>Chlorine Trunk Tray</a:t>
            </a:r>
            <a:endParaRPr lang="en-US" sz="60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2438400"/>
            <a:ext cx="4038600" cy="2590800"/>
          </a:xfrm>
        </p:spPr>
        <p:txBody>
          <a:bodyPr>
            <a:norm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A</a:t>
            </a:r>
            <a:r>
              <a:rPr lang="en-US" dirty="0" smtClean="0">
                <a:solidFill>
                  <a:schemeClr val="tx1"/>
                </a:solidFill>
              </a:rPr>
              <a:t>void damages &amp; </a:t>
            </a:r>
            <a:r>
              <a:rPr lang="en-US" dirty="0" smtClean="0">
                <a:solidFill>
                  <a:schemeClr val="tx1"/>
                </a:solidFill>
              </a:rPr>
              <a:t>spills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Ideal for storing 2 chlorine jugs</a:t>
            </a: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4267200" y="2133600"/>
            <a:ext cx="3733800" cy="1371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800" dirty="0" smtClean="0">
                <a:ln w="19050">
                  <a:solidFill>
                    <a:schemeClr val="tx1"/>
                  </a:solidFill>
                </a:ln>
                <a:solidFill>
                  <a:srgbClr val="FF0000"/>
                </a:solidFill>
                <a:latin typeface="Arial Rounded MT Bold" panose="020F0704030504030204" pitchFamily="34" charset="0"/>
              </a:rPr>
              <a:t>$2.49</a:t>
            </a:r>
            <a:endParaRPr lang="en-US" sz="8800" dirty="0">
              <a:ln w="19050">
                <a:solidFill>
                  <a:schemeClr val="tx1"/>
                </a:solidFill>
              </a:ln>
              <a:solidFill>
                <a:srgbClr val="FF0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6553200" y="4767713"/>
            <a:ext cx="1219200" cy="4419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smtClean="0">
                <a:solidFill>
                  <a:schemeClr val="tx1"/>
                </a:solidFill>
              </a:rPr>
              <a:t>900045</a:t>
            </a: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2579" b="91195" l="47959" r="76224">
                        <a14:backgroundMark x1="61020" y1="16038" x2="61020" y2="16038"/>
                        <a14:backgroundMark x1="51735" y1="41195" x2="51735" y2="4119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906" t="12105" r="23591" b="8927"/>
          <a:stretch/>
        </p:blipFill>
        <p:spPr bwMode="auto">
          <a:xfrm>
            <a:off x="5213312" y="3489808"/>
            <a:ext cx="1797088" cy="1615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06324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2-Point Star 3"/>
          <p:cNvSpPr/>
          <p:nvPr/>
        </p:nvSpPr>
        <p:spPr>
          <a:xfrm>
            <a:off x="1143000" y="838200"/>
            <a:ext cx="6858000" cy="4049282"/>
          </a:xfrm>
          <a:prstGeom prst="star12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247900" y="1376366"/>
            <a:ext cx="46482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rgbClr val="FF0000"/>
                </a:solidFill>
              </a:rPr>
              <a:t>Trunk Tray Special!!</a:t>
            </a:r>
            <a:endParaRPr lang="en-US" sz="54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90750" y="3093660"/>
            <a:ext cx="47625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Buy 20L or more of chlorine and receive a FREE trunk tray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9837059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32</Words>
  <Application>Microsoft Office PowerPoint</Application>
  <PresentationFormat>On-screen Show (4:3)</PresentationFormat>
  <Paragraphs>7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Chlorine Trunk Tray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Chlorine Trunk Tray</dc:title>
  <dc:creator>Poolshoppe</dc:creator>
  <cp:lastModifiedBy>custserv</cp:lastModifiedBy>
  <cp:revision>6</cp:revision>
  <cp:lastPrinted>2018-07-08T15:02:04Z</cp:lastPrinted>
  <dcterms:created xsi:type="dcterms:W3CDTF">2017-05-09T22:11:43Z</dcterms:created>
  <dcterms:modified xsi:type="dcterms:W3CDTF">2018-07-08T15:02:04Z</dcterms:modified>
</cp:coreProperties>
</file>